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DB6EB3-F474-463C-B235-BF1A5E236EBB}" v="16" dt="2024-10-24T02:32:41.3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2B65A-B3ED-2980-6E82-F0BFA4B47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9FF73-BD2D-76F3-3F7D-72B4D4DDA0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790B9-B032-5DFC-5227-813B1D41F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80F8-50B0-AD26-D1F5-E689A6A37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E32D8-6326-352C-5C65-C16DCBC54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4967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942ED-F6F0-8FD6-ABB0-D6704D173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EE5ABC-A56B-A1E9-64A9-1BD6E9186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7B304-A7E7-388B-B80C-8164EB1C5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9DCD5-7B10-0E5C-DE4A-C30762314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4C7EA-047A-C41C-F574-4B05E0515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314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C8B932-DC29-C14E-0623-04ACA22B24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22B15F-F3FA-0C60-3952-9D24A5E90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5DC05-1FEE-56CA-BA67-F1B7135E4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4ECA9-5B0A-120F-FD7C-CD122EF86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C681E-8154-CEC3-98CD-E27A72D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599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635F6-FE7C-EA41-0866-B3341FD09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77E9-5254-05AE-E962-EE14AB1BC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D2045-7BC9-4B23-DB14-6FEAF75AF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7EEC7-BC2A-78DA-A6D8-580FE14D5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6D809-3D11-4C98-D51B-BC5904E3F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0616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5DB07-A4FC-FE43-227D-6CBEC3E9C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EB1F80-3F7B-BCCB-3172-768E954C1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3A6C1-DB42-482B-73EE-DB512300B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F2C58B-7F13-EB61-F0B2-DB1FB1AC9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24D5C-CA10-E871-E693-604C12E5A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592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399ED-9770-54ED-A9FA-BA3A7DFC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57F9F-1682-680B-F7A5-A740684F32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C20F51-62D5-B572-7066-7AD8A0C823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45B883-7ABA-3DA8-32BD-07CFB234C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714111-BC20-60F4-E0FA-6449CB31B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5E7CEE-FB09-09E7-B2A3-B480CD05D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1750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826B-826E-4212-0EDD-191A0A5BE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D1C11-2DCE-8AC9-B6DA-205996FFA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63DFBF-891F-F34B-814C-818D325C2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509178-4B36-5508-93C0-1E8C41BE46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10B03B-2712-C3B3-B858-2B381B0648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5F8658-F856-8CA9-CFB6-0758C5AF5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2AA6BF-B808-927C-3506-CEDA45368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3A3DA4-8EF7-2070-8C61-2055F07DB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8316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59CF7-EA4A-7C10-E441-C90A247F3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BBA015-41A8-E5EE-DE16-F2BBFFA05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705B31-BDB3-F5CC-38FE-A0AFBD2F1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78519-1278-9734-D05E-B08E7141B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5108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8EF10-9D79-BB49-13BC-88FCA568C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FA523A-66B1-3562-B599-D7F8FD64F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2190B8-F1AE-404E-4B52-12E737009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6665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40599-25EA-5F24-0E5D-73B079B1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AC050-F381-B58C-423A-F13FBE4D5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07B63C-8E16-58B6-3B3A-50F3C201F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9F98D3-4DC2-AA0B-92DD-817B743C3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02A88F-3C89-FCFC-5BF9-D5EB80404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1554F6-2A1E-EF20-6807-F8860A996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1657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C2EA-622B-1D45-C77C-E1705BFB9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75EF52-99AE-B2F4-AC93-39D5A8377A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BEC47-3825-B4D5-4003-AD28E4C0BD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56EE88-FC12-AB5D-8C4D-C8425FA8F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3EAAA0-2A80-3C54-86D4-C95D35819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7E0B9-3031-4682-9A48-9507A1F6C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9270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87E9E5-AF7C-787B-0606-041B89495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FA5E69-910B-68F1-0480-64B445B87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B918B-93C1-BB91-B9A3-A58E2427F8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BF959-5B5E-488D-97D9-BBA0F3CA1839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39444-0A5D-02A4-E349-EF467922D6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E0737-540B-B1EC-686A-0A6189DD69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3284D-6EF7-455B-A3E6-5AEFBE9FFC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9261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BB2F66-D955-D78B-D9A3-B8A952240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4"/>
          <a:stretch/>
        </p:blipFill>
        <p:spPr>
          <a:xfrm>
            <a:off x="1143029" y="643467"/>
            <a:ext cx="9905942" cy="5571065"/>
          </a:xfrm>
          <a:prstGeom prst="rect">
            <a:avLst/>
          </a:prstGeom>
          <a:ln>
            <a:noFill/>
          </a:ln>
        </p:spPr>
      </p:pic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156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5B33DC-2DBC-01F0-8997-F759FA4DF9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5" y="643467"/>
            <a:ext cx="7737590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690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CDEB9E-2B1A-192A-CA45-8EBF31D03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53" y="643467"/>
            <a:ext cx="9860294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605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website&#10;&#10;Description automatically generated">
            <a:extLst>
              <a:ext uri="{FF2B5EF4-FFF2-40B4-BE49-F238E27FC236}">
                <a16:creationId xmlns:a16="http://schemas.microsoft.com/office/drawing/2014/main" id="{44318315-36C4-6E9D-5443-274E000BB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406" y="643467"/>
            <a:ext cx="9523188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823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7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363FE1-98B7-9800-E42A-5B0F11266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12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589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A1ED4E-2E01-CD4C-8DF6-F8F319A14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528" y="643467"/>
            <a:ext cx="9992944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49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7ED354-CBEB-09BC-7AD3-62C867316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528" y="643467"/>
            <a:ext cx="9992944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026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517E74-FE68-F482-8E3B-1EE66E9B98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942" y="643467"/>
            <a:ext cx="9904116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173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9ED876-7A9D-2B59-A6AA-159A092B9F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97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101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2E9B76-75D6-6829-3841-4895DDF90B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781" y="643467"/>
            <a:ext cx="7282437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5492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99DEEC-F292-5059-FFE1-6849EDA75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761" y="643467"/>
            <a:ext cx="9170478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03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626EA7-51A7-1413-33EE-FBAB00495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0"/>
          <a:stretch/>
        </p:blipFill>
        <p:spPr>
          <a:xfrm>
            <a:off x="1005870" y="643467"/>
            <a:ext cx="10180259" cy="5571065"/>
          </a:xfrm>
          <a:prstGeom prst="rect">
            <a:avLst/>
          </a:prstGeom>
          <a:ln>
            <a:noFill/>
          </a:ln>
        </p:spPr>
      </p:pic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026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BE4486-9B30-6F17-AAE1-88AD3AB9C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53" y="643467"/>
            <a:ext cx="9860294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037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87587C-B248-7D91-BCA0-E51AA9B60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12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101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59FD82-A3EE-EDC3-99DD-5FA14D6F21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53" y="643467"/>
            <a:ext cx="9860294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82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F8F790-991F-C3C7-28DA-EC0CFB6B7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018" y="643467"/>
            <a:ext cx="8603963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76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3705F8-3771-E667-8B0F-0F94C02B8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449" y="643467"/>
            <a:ext cx="8473101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69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48EE36-8609-C28C-6688-4F38388CF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53" y="643467"/>
            <a:ext cx="9860294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74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3DDCA4-2CE5-AF86-1034-61C5CBE32D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92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55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C10696-D6D7-54BB-7622-286818876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53" y="643467"/>
            <a:ext cx="9860294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896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Achu .</dc:creator>
  <cp:lastModifiedBy>Achu .</cp:lastModifiedBy>
  <cp:revision>2</cp:revision>
  <dcterms:created xsi:type="dcterms:W3CDTF">2024-10-24T02:19:29Z</dcterms:created>
  <dcterms:modified xsi:type="dcterms:W3CDTF">2024-10-24T02:35:29Z</dcterms:modified>
</cp:coreProperties>
</file>

<file path=docProps/thumbnail.jpeg>
</file>